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07AC4D-D4CB-4214-B916-155E24F2B1CD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E9E894-46BC-4088-81AE-7E1EC63C10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9E894-46BC-4088-81AE-7E1EC63C108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9E894-46BC-4088-81AE-7E1EC63C108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9E894-46BC-4088-81AE-7E1EC63C108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9E894-46BC-4088-81AE-7E1EC63C108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9E894-46BC-4088-81AE-7E1EC63C108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9E894-46BC-4088-81AE-7E1EC63C108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9E894-46BC-4088-81AE-7E1EC63C108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4BE0AD-F197-4F29-B901-1E91655CE6CC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D8B8761-6453-48B6-8B97-3D471A6EB0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Luke </a:t>
            </a:r>
            <a:r>
              <a:rPr lang="en-US" dirty="0" err="1" smtClean="0"/>
              <a:t>Cirlingione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RUSSIA</a:t>
            </a:r>
            <a:endParaRPr lang="en-US" dirty="0"/>
          </a:p>
        </p:txBody>
      </p:sp>
      <p:pic>
        <p:nvPicPr>
          <p:cNvPr id="3078" name="Picture 6" descr="http://t1.gstatic.com/images?q=tbn:ANd9GcRVlBtAXI6hhOJXPyfiwbYWw0t5G9ZWheEfh61diZWvV4AU7--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886200"/>
            <a:ext cx="67056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Landmarks</a:t>
            </a:r>
            <a:endParaRPr lang="en-US" dirty="0"/>
          </a:p>
        </p:txBody>
      </p:sp>
      <p:pic>
        <p:nvPicPr>
          <p:cNvPr id="4" name="Content Placeholder 3" descr="Morozov Mansion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371600"/>
            <a:ext cx="2466667" cy="1847619"/>
          </a:xfrm>
        </p:spPr>
      </p:pic>
      <p:sp>
        <p:nvSpPr>
          <p:cNvPr id="5" name="TextBox 4"/>
          <p:cNvSpPr txBox="1"/>
          <p:nvPr/>
        </p:nvSpPr>
        <p:spPr>
          <a:xfrm>
            <a:off x="609600" y="32766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Morozov Mansion</a:t>
            </a:r>
            <a:endParaRPr lang="en-US" dirty="0"/>
          </a:p>
        </p:txBody>
      </p:sp>
      <p:pic>
        <p:nvPicPr>
          <p:cNvPr id="6" name="Picture 5" descr="Erksine Hous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1371601"/>
            <a:ext cx="3276600" cy="1752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81400" y="3276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Erksine House </a:t>
            </a:r>
            <a:endParaRPr lang="en-US" dirty="0"/>
          </a:p>
        </p:txBody>
      </p:sp>
      <p:pic>
        <p:nvPicPr>
          <p:cNvPr id="8" name="Picture 7" descr="St. Petersburg Cathedr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3733800"/>
            <a:ext cx="2924175" cy="2133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6096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St. Petersburg Cathedral</a:t>
            </a:r>
            <a:endParaRPr lang="en-US" dirty="0"/>
          </a:p>
        </p:txBody>
      </p:sp>
      <p:pic>
        <p:nvPicPr>
          <p:cNvPr id="10" name="Picture 9" descr="The Winter Palace in St. Petersbur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3733800"/>
            <a:ext cx="3571875" cy="20704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38600" y="60960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Winter Palace in St. Petersburg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Cuisines</a:t>
            </a:r>
            <a:endParaRPr lang="en-US" dirty="0"/>
          </a:p>
        </p:txBody>
      </p:sp>
      <p:pic>
        <p:nvPicPr>
          <p:cNvPr id="5" name="Content Placeholder 4" descr="untitled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371600"/>
            <a:ext cx="2757341" cy="2057400"/>
          </a:xfrm>
        </p:spPr>
      </p:pic>
      <p:sp>
        <p:nvSpPr>
          <p:cNvPr id="6" name="TextBox 5"/>
          <p:cNvSpPr txBox="1"/>
          <p:nvPr/>
        </p:nvSpPr>
        <p:spPr>
          <a:xfrm>
            <a:off x="914400" y="3429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Tomato Salad</a:t>
            </a:r>
            <a:endParaRPr lang="en-US" dirty="0"/>
          </a:p>
        </p:txBody>
      </p:sp>
      <p:pic>
        <p:nvPicPr>
          <p:cNvPr id="7" name="Picture 6" descr="imagesCAZU5DH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2400" y="1371600"/>
            <a:ext cx="2695575" cy="2057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91000" y="3429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Meat Dumplings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3048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Russians love there food, and here are some examples of food that they love to eat!</a:t>
            </a:r>
            <a:endParaRPr lang="en-US" dirty="0"/>
          </a:p>
        </p:txBody>
      </p:sp>
      <p:pic>
        <p:nvPicPr>
          <p:cNvPr id="10" name="Picture 9" descr="untitled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599" y="3886200"/>
            <a:ext cx="2748197" cy="1828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5800" y="58674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of the most traditional is Beef Stroganoff showed above.</a:t>
            </a:r>
            <a:endParaRPr lang="en-US" dirty="0"/>
          </a:p>
        </p:txBody>
      </p:sp>
      <p:pic>
        <p:nvPicPr>
          <p:cNvPr id="12" name="Picture 11" descr="untitled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62400" y="3810000"/>
            <a:ext cx="3238172" cy="1981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191000" y="59436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Pancakes, a familiar one in the U.S.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772400" cy="1143000"/>
          </a:xfrm>
        </p:spPr>
        <p:txBody>
          <a:bodyPr/>
          <a:lstStyle/>
          <a:p>
            <a:r>
              <a:rPr lang="en-US" dirty="0" smtClean="0"/>
              <a:t>Russian Sports</a:t>
            </a:r>
            <a:endParaRPr lang="en-US" dirty="0"/>
          </a:p>
        </p:txBody>
      </p:sp>
      <p:pic>
        <p:nvPicPr>
          <p:cNvPr id="4" name="Content Placeholder 3" descr="untitled.bmp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219201"/>
            <a:ext cx="2590591" cy="2362200"/>
          </a:xfrm>
        </p:spPr>
      </p:pic>
      <p:sp>
        <p:nvSpPr>
          <p:cNvPr id="5" name="TextBox 4"/>
          <p:cNvSpPr txBox="1"/>
          <p:nvPr/>
        </p:nvSpPr>
        <p:spPr>
          <a:xfrm>
            <a:off x="457200" y="3581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symbol of the Russian Hockey </a:t>
            </a:r>
            <a:r>
              <a:rPr lang="en-US" dirty="0" smtClean="0"/>
              <a:t>League.</a:t>
            </a:r>
            <a:endParaRPr lang="en-US" dirty="0"/>
          </a:p>
        </p:txBody>
      </p:sp>
      <p:pic>
        <p:nvPicPr>
          <p:cNvPr id="6" name="Picture 5" descr="imagesCAF1BED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4191000"/>
            <a:ext cx="2286000" cy="1676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57912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Ilya Kovalchuk Russian hockey player for </a:t>
            </a:r>
            <a:r>
              <a:rPr lang="en-US" dirty="0" err="1" smtClean="0"/>
              <a:t>olympics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" name="Picture 7" descr="untitled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352800" y="1295400"/>
            <a:ext cx="2667000" cy="19335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6600" y="35052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Russian soccer is a very big sport in Russia. The Russian soccer team is always competitive!</a:t>
            </a:r>
            <a:endParaRPr lang="en-US" dirty="0"/>
          </a:p>
        </p:txBody>
      </p:sp>
      <p:pic>
        <p:nvPicPr>
          <p:cNvPr id="10" name="Picture 9" descr="imagesCAORPU8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52800" y="4714875"/>
            <a:ext cx="2438400" cy="2143125"/>
          </a:xfrm>
          <a:prstGeom prst="rect">
            <a:avLst/>
          </a:prstGeom>
        </p:spPr>
      </p:pic>
      <p:pic>
        <p:nvPicPr>
          <p:cNvPr id="2050" name="Picture 2" descr="Wilson Tennis Jumbo Tennis Bal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00800" y="1219200"/>
            <a:ext cx="2247900" cy="217170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477000" y="35052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Tennis is played world wide, but some of the best tennis players in the world are Russian.</a:t>
            </a:r>
            <a:endParaRPr lang="en-US" dirty="0"/>
          </a:p>
        </p:txBody>
      </p:sp>
      <p:pic>
        <p:nvPicPr>
          <p:cNvPr id="14" name="Picture 13" descr="untitled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77000" y="4724400"/>
            <a:ext cx="2466667" cy="123801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400800" y="6096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Maria </a:t>
            </a:r>
            <a:r>
              <a:rPr lang="en-US" dirty="0" err="1" smtClean="0"/>
              <a:t>Sharapova</a:t>
            </a:r>
            <a:r>
              <a:rPr lang="en-US" dirty="0" smtClean="0"/>
              <a:t>. Russian Women’s tennis player.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Yuriy</a:t>
            </a:r>
            <a:r>
              <a:rPr lang="en-US" dirty="0" smtClean="0"/>
              <a:t> </a:t>
            </a:r>
            <a:r>
              <a:rPr lang="en-US" dirty="0" err="1" smtClean="0"/>
              <a:t>Borzakovskiy</a:t>
            </a:r>
            <a:r>
              <a:rPr lang="en-US" dirty="0" smtClean="0"/>
              <a:t>: Russian Runner </a:t>
            </a:r>
            <a:endParaRPr lang="en-US" dirty="0"/>
          </a:p>
        </p:txBody>
      </p:sp>
      <p:pic>
        <p:nvPicPr>
          <p:cNvPr id="4" name="Content Placeholder 3" descr="imagesCAAN33VF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1752600"/>
            <a:ext cx="4295775" cy="31242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Yaromir</a:t>
            </a:r>
            <a:r>
              <a:rPr lang="en-US" dirty="0" smtClean="0"/>
              <a:t> </a:t>
            </a:r>
            <a:r>
              <a:rPr lang="en-US" dirty="0" err="1" smtClean="0"/>
              <a:t>Jagr</a:t>
            </a:r>
            <a:r>
              <a:rPr lang="en-US" dirty="0" smtClean="0"/>
              <a:t>: Hockey Player</a:t>
            </a:r>
            <a:endParaRPr lang="en-US" dirty="0"/>
          </a:p>
        </p:txBody>
      </p:sp>
      <p:pic>
        <p:nvPicPr>
          <p:cNvPr id="4" name="Content Placeholder 3" descr="imagesCA7MDEQB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362200" y="1676400"/>
            <a:ext cx="4038600" cy="410833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t2.gstatic.com/images?q=tbn:ANd9GcRvp7xugl5gnQp1MqecZVfY60zqS21gSidZED8OgdP_E99Q0pFn2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6934200" cy="364807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</a:t>
            </a:r>
            <a:r>
              <a:rPr lang="en-US" dirty="0" err="1" smtClean="0"/>
              <a:t>For</a:t>
            </a:r>
            <a:r>
              <a:rPr lang="en-US" dirty="0" smtClean="0"/>
              <a:t> Watching</a:t>
            </a:r>
            <a:endParaRPr lang="en-US" dirty="0"/>
          </a:p>
        </p:txBody>
      </p:sp>
      <p:pic>
        <p:nvPicPr>
          <p:cNvPr id="5" name="Content Placeholder 4" descr="untitled.bmp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rcRect l="6234" t="5388" r="6487" b="11103"/>
          <a:stretch>
            <a:fillRect/>
          </a:stretch>
        </p:blipFill>
        <p:spPr>
          <a:xfrm>
            <a:off x="2895600" y="2743200"/>
            <a:ext cx="3200400" cy="2362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67</TotalTime>
  <Words>154</Words>
  <Application>Microsoft Office PowerPoint</Application>
  <PresentationFormat>On-screen Show (4:3)</PresentationFormat>
  <Paragraphs>29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RUSSIA</vt:lpstr>
      <vt:lpstr>Historical Landmarks</vt:lpstr>
      <vt:lpstr>Cuisines</vt:lpstr>
      <vt:lpstr>Russian Sports</vt:lpstr>
      <vt:lpstr>Yuriy Borzakovskiy: Russian Runner </vt:lpstr>
      <vt:lpstr>Yaromir Jagr: Hockey Player</vt:lpstr>
      <vt:lpstr>Thank You for For Watching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</dc:title>
  <dc:creator>CLC004</dc:creator>
  <cp:lastModifiedBy>CLC004</cp:lastModifiedBy>
  <cp:revision>10</cp:revision>
  <dcterms:created xsi:type="dcterms:W3CDTF">2012-06-05T18:14:02Z</dcterms:created>
  <dcterms:modified xsi:type="dcterms:W3CDTF">2012-06-07T14:56:42Z</dcterms:modified>
</cp:coreProperties>
</file>